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0080625" cy="7559675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210C-323B-460C-AFE8-DADF18BED1DF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90E19-7D9F-4016-9F09-A26012D1B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35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210C-323B-460C-AFE8-DADF18BED1DF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90E19-7D9F-4016-9F09-A26012D1B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3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prstClr val="black"/>
                </a:solidFill>
              </a:rPr>
              <a:t>IoT Wireless Communication Methods, Protocols, Modules</a:t>
            </a:r>
            <a:br>
              <a:rPr lang="en-US" sz="4400">
                <a:solidFill>
                  <a:prstClr val="black"/>
                </a:solidFill>
              </a:rPr>
            </a:br>
            <a:r>
              <a:rPr lang="en-US" sz="4400">
                <a:solidFill>
                  <a:prstClr val="black"/>
                </a:solidFill>
              </a:rPr>
              <a:t>Part 2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36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ISM Band for IoT Cellular Data Comms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LPWAN (Low-Power, Wide Area Network)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2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Introducing LPWANs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2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Weightless – The First Global Standard for LPWAN IoT Connectivity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1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Weightless 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7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Weightless?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4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Weightless-N Standard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Weightless-P (open standard) </a:t>
            </a:r>
            <a:br>
              <a:rPr lang="en-US" altLang="ko-KR"/>
            </a:br>
            <a:r>
              <a:rPr lang="en-US" altLang="ko-KR"/>
              <a:t>	High Performance / Two-Way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>
                <a:solidFill>
                  <a:schemeClr val="tx1"/>
                </a:solidFill>
                <a:latin typeface="+mn-lt"/>
                <a:ea typeface="Lucida Grande" charset="0"/>
                <a:cs typeface="Lucida Grande" charset="0"/>
                <a:sym typeface="Lucida Grande" charset="0"/>
              </a:rPr>
              <a:t>Weightless</a:t>
            </a:r>
            <a:r>
              <a:rPr lang="en-US" altLang="en-US" b="0">
                <a:solidFill>
                  <a:schemeClr val="tx1"/>
                </a:solidFill>
                <a:latin typeface="+mn-lt"/>
                <a:ea typeface="Damascus" charset="0"/>
                <a:cs typeface="Damascus" charset="0"/>
                <a:sym typeface="Damascus" charset="0"/>
              </a:rPr>
              <a:t> </a:t>
            </a:r>
            <a:r>
              <a:rPr lang="en-US" altLang="en-US" b="0">
                <a:solidFill>
                  <a:schemeClr val="tx1"/>
                </a:solidFill>
                <a:latin typeface="+mn-lt"/>
                <a:ea typeface="Lucida Grande" charset="0"/>
                <a:cs typeface="Lucida Grande" charset="0"/>
                <a:sym typeface="Lucida Grande" charset="0"/>
              </a:rPr>
              <a:t>design</a:t>
            </a:r>
            <a:r>
              <a:rPr lang="en-US" altLang="en-US" b="0">
                <a:solidFill>
                  <a:schemeClr val="tx1"/>
                </a:solidFill>
                <a:latin typeface="+mn-lt"/>
                <a:ea typeface="Damascus" charset="0"/>
                <a:cs typeface="Damascus" charset="0"/>
                <a:sym typeface="Damascus" charset="0"/>
              </a:rPr>
              <a:t> </a:t>
            </a:r>
            <a:r>
              <a:rPr lang="en-US" altLang="en-US" b="0">
                <a:solidFill>
                  <a:schemeClr val="tx1"/>
                </a:solidFill>
                <a:latin typeface="+mn-lt"/>
                <a:ea typeface="Lucida Grande" charset="0"/>
                <a:cs typeface="Lucida Grande" charset="0"/>
                <a:sym typeface="Lucida Grande" charset="0"/>
              </a:rPr>
              <a:t>principles</a:t>
            </a:r>
            <a:endParaRPr lang="ko-KR" altLang="en-US" b="0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63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2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Wide Area Network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74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7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Features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WAVIoT vs. LoRa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Smart Cities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1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Smart Agriculture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08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Smart Disaster Warnings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7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LPWAN Building Blocks for IoT Solutions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02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IoT LPWAN Architecture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 types of IoT LPWAN Networks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3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New “IoT‐Cellular” Technologies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80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32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Specifications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</a:t>
            </a:r>
            <a:r>
              <a:rPr lang="en-US" altLang="ko-KR" b="0"/>
              <a:t>Ultra Narrow Band technology</a:t>
            </a:r>
            <a:endParaRPr lang="ko-KR" altLang="en-US" b="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21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</a:t>
            </a:r>
            <a:r>
              <a:rPr lang="en-US" altLang="ko-KR" b="0"/>
              <a:t>Energy Efficiency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25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</a:t>
            </a:r>
            <a:r>
              <a:rPr lang="en-US" altLang="ko-KR" b="0"/>
              <a:t>Out of the box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Communication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</a:t>
            </a:r>
            <a:r>
              <a:rPr lang="en-US" altLang="ko-KR" b="0"/>
              <a:t>Callback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27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</a:t>
            </a:r>
            <a:r>
              <a:rPr lang="en-US" altLang="ko-KR" b="0"/>
              <a:t>Security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9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Good Use Cases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Use Examples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6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 Power Wide Area Network (LPWAN)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9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SigFox Embedded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SigFox Shields for Pi &amp; Arduino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90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08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02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LoRa Network Features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46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45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Performance</a:t>
            </a:r>
            <a:r>
              <a:rPr lang="en-US" sz="2400" b="0">
                <a:solidFill>
                  <a:prstClr val="black">
                    <a:lumMod val="85000"/>
                    <a:lumOff val="15000"/>
                  </a:prstClr>
                </a:solidFill>
              </a:rPr>
              <a:t> (Typical)</a:t>
            </a:r>
            <a:r>
              <a:rPr lang="en-US" b="0"/>
              <a:t> of 2G, 3G, 4G &amp; LPWA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Comparison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5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LoRaWAN (LoRa + network layers)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6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LoRaWAN module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7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does LPWAN stand?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96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MultiTech mDot</a:t>
            </a:r>
            <a:br>
              <a:rPr lang="en-US"/>
            </a:br>
            <a:r>
              <a:rPr lang="en-US"/>
              <a:t>LoRaWAN ready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25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NB-CIoT vs NB-LTE	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40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NB-CIoT vs NB-LTE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49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NB-LTE Supporting Members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8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Comparison of LPWAN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1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96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Things Network</a:t>
            </a:r>
            <a:br>
              <a:rPr lang="en-US" altLang="ko-KR"/>
            </a:br>
            <a:r>
              <a:rPr lang="en-US" altLang="ko-KR"/>
              <a:t>(based on LoRaWAN)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55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Things Network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04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Things Network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57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Things Network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3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IoT Network based on LPWAN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98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Things Network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9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Things Network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22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Frequency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71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Rate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13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Range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99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Energy (Power) Consumption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38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World’s largest IoT network in India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04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F57A5"/>
                </a:solidFill>
                <a:latin typeface="Georgia" panose="02040502050405020303" pitchFamily="18" charset="0"/>
              </a:rPr>
              <a:t>Tata Communications building world’s largest IoT network in India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LPWAN Starters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Channel Bands for IoT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7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TV White Space for IoT Cellular Data Communication</a:t>
            </a:r>
            <a:endParaRPr lang="ko-KR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8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Custom</PresentationFormat>
  <Paragraphs>62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Damascus</vt:lpstr>
      <vt:lpstr>Lucida Grande</vt:lpstr>
      <vt:lpstr>맑은 고딕</vt:lpstr>
      <vt:lpstr>Arial</vt:lpstr>
      <vt:lpstr>Calibri</vt:lpstr>
      <vt:lpstr>Calibri Light</vt:lpstr>
      <vt:lpstr>Georgia</vt:lpstr>
      <vt:lpstr>Office Theme</vt:lpstr>
      <vt:lpstr>IoT Wireless Communication Methods, Protocols, Modules Part 2</vt:lpstr>
      <vt:lpstr>Wide Area Network</vt:lpstr>
      <vt:lpstr>New “IoT‐Cellular” Technologies</vt:lpstr>
      <vt:lpstr>Low Power Wide Area Network (LPWAN)</vt:lpstr>
      <vt:lpstr>Where does LPWAN stand?</vt:lpstr>
      <vt:lpstr>New IoT Network based on LPWAN</vt:lpstr>
      <vt:lpstr>LPWAN Starters</vt:lpstr>
      <vt:lpstr>Channel Bands for IoT</vt:lpstr>
      <vt:lpstr>TV White Space for IoT Cellular Data Communication</vt:lpstr>
      <vt:lpstr>ISM Band for IoT Cellular Data Comms</vt:lpstr>
      <vt:lpstr>LPWAN (Low-Power, Wide Area Network)</vt:lpstr>
      <vt:lpstr>Introducing LPWANs</vt:lpstr>
      <vt:lpstr>Weightless – The First Global Standard for LPWAN IoT Connectivity</vt:lpstr>
      <vt:lpstr>Weightless </vt:lpstr>
      <vt:lpstr>Why Weightless?</vt:lpstr>
      <vt:lpstr>Weightless-N Standard</vt:lpstr>
      <vt:lpstr>Weightless-P (open standard)   High Performance / Two-Way</vt:lpstr>
      <vt:lpstr>Weightless design principles</vt:lpstr>
      <vt:lpstr>PowerPoint Presentation</vt:lpstr>
      <vt:lpstr>Technology</vt:lpstr>
      <vt:lpstr>Devices</vt:lpstr>
      <vt:lpstr>Key Features</vt:lpstr>
      <vt:lpstr>WAVIoT vs. LoRa</vt:lpstr>
      <vt:lpstr>Smart Cities</vt:lpstr>
      <vt:lpstr>Smart Agriculture</vt:lpstr>
      <vt:lpstr>Smart Disaster Warnings</vt:lpstr>
      <vt:lpstr>LPWAN Building Blocks for IoT Solutions</vt:lpstr>
      <vt:lpstr>IoT LPWAN Architecture</vt:lpstr>
      <vt:lpstr>Two types of IoT LPWAN Networks</vt:lpstr>
      <vt:lpstr>SigFox</vt:lpstr>
      <vt:lpstr>SigFox Specifications</vt:lpstr>
      <vt:lpstr>SigFox Ultra Narrow Band technology</vt:lpstr>
      <vt:lpstr>SigFox Energy Efficiency</vt:lpstr>
      <vt:lpstr>SigFox Out of the box</vt:lpstr>
      <vt:lpstr>SigFox Communication</vt:lpstr>
      <vt:lpstr>SigFox Callback</vt:lpstr>
      <vt:lpstr>SigFox Security</vt:lpstr>
      <vt:lpstr>SigFox Good Use Cases</vt:lpstr>
      <vt:lpstr>SigFox Use Examples</vt:lpstr>
      <vt:lpstr>SigFox Embedded</vt:lpstr>
      <vt:lpstr>SigFox Shields for Pi &amp; Arduino</vt:lpstr>
      <vt:lpstr>PowerPoint Presentation</vt:lpstr>
      <vt:lpstr>PowerPoint Presentation</vt:lpstr>
      <vt:lpstr>LoRa Network Features</vt:lpstr>
      <vt:lpstr>PowerPoint Presentation</vt:lpstr>
      <vt:lpstr>Performance (Typical) of 2G, 3G, 4G &amp; LPWA</vt:lpstr>
      <vt:lpstr>Comparison</vt:lpstr>
      <vt:lpstr>LoRaWAN (LoRa + network layers)</vt:lpstr>
      <vt:lpstr>LoRaWAN module</vt:lpstr>
      <vt:lpstr>MultiTech mDot LoRaWAN ready</vt:lpstr>
      <vt:lpstr>NB-CIoT vs NB-LTE </vt:lpstr>
      <vt:lpstr>NB-CIoT vs NB-LTE</vt:lpstr>
      <vt:lpstr>NB-LTE Supporting Members</vt:lpstr>
      <vt:lpstr>Comparison of LPWAN</vt:lpstr>
      <vt:lpstr>PowerPoint Presentation</vt:lpstr>
      <vt:lpstr>The Things Network (based on LoRaWAN)</vt:lpstr>
      <vt:lpstr>The Things Network</vt:lpstr>
      <vt:lpstr>The Things Network</vt:lpstr>
      <vt:lpstr>The Things Network</vt:lpstr>
      <vt:lpstr>The Things Network</vt:lpstr>
      <vt:lpstr>The Things Network</vt:lpstr>
      <vt:lpstr>Frequency</vt:lpstr>
      <vt:lpstr>Data Rate</vt:lpstr>
      <vt:lpstr>Range</vt:lpstr>
      <vt:lpstr>Energy (Power) Consumption</vt:lpstr>
      <vt:lpstr>World’s largest IoT network in India</vt:lpstr>
      <vt:lpstr>Tata Communications building world’s largest IoT network in India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Wireless Communication Methods, Protocols, Modules Part 2</dc:title>
  <dc:creator>John Lee</dc:creator>
  <cp:lastModifiedBy>John Lee</cp:lastModifiedBy>
  <cp:revision>1</cp:revision>
  <dcterms:created xsi:type="dcterms:W3CDTF">2017-05-26T05:28:24Z</dcterms:created>
  <dcterms:modified xsi:type="dcterms:W3CDTF">2017-05-26T05:28:25Z</dcterms:modified>
</cp:coreProperties>
</file>